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探讨了现代社会中人们过度依赖手机交流的现象。作者将线上交流比作快餐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虽便捷却缺乏深度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并呼吁人们在与朋友相处时放下手机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重拾真实连接的快乐。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0" y="836712"/>
            <a:ext cx="11809310" cy="15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noticed how quiet restaurants have 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 lively conversations, most people sit staring at their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recent study found that 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teenagers prefer texting to face-to-face talks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are we really connecting, or just exchanging emojis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let’s consider what we’re losing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conversations teach us important skills like reading expressions on faces and tones of voice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“soft skills” help us make friends and succeed at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only communicate through phones, we miss these learning chances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call this “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malnutrition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”—when our communication diet lacks real human connection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 online communication is like last food, quick and satisfying but not very nutritious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有营养的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text can never take the place of the warmth of a hug or the light in someone’s eyes when they laugh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phones give us thousands of connections, but how many real friends do we 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did “friends” become just names on a screen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Additionally, we’re forgetting how to focus on the moment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dinner, instead of talking, everyone just looks at their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losing the ability to truly listen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imagine being outside in nature—no phone noises, just the wind in the trees and real conversations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short, technology won’t disappear, but we must control it instead of letting it control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time you’re with friends, try putting phones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rediscover the joy of real connection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all, humans have lived for thousands of years before smartphones were invented—surely we can manage a meal without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underlined words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malnutrition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383213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friends while 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Sending too many emojis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383213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 real communication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phones while eating with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329" y="850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242110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词句猜测题。根据第二段中的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we only communicate through phones, we miss these-learning chances. Experts call this ‘</a:t>
            </a:r>
            <a:r>
              <a:rPr lang="en-US" altLang="zh-CN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 malnutrition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’—when our communication diet lacks real human connection.”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当只有手机交流时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就错过了这些学习机会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实际上就是缺乏真实的人际连接。专家称为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“social malnutrition”,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缺失真实沟通技能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author compare online communication to fast food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becoming more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cheap and easy to 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bad for people’s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it’s quick but not meaningful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329" y="850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“online communication is like fast food, quick and satisfying but not very nutritious”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两者的共性是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快速但无意义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author suggest for better communication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phone-free meals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emojis in texts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messages more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more time on social media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329" y="8508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110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细节理解题。根据末段中的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“Next time you’re with friends, try putting phones away. You might rediscover the joy of real connection.”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无手机用餐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62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structure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783" y="870645"/>
            <a:ext cx="3877399" cy="42287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7329" y="85089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242110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手机交流取代面对面交谈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失去沟通技能、缺乏深度、无法专注当下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三个方面分析问题；第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控制技术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重拾真实连接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现象引入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问题分析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2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502</Words>
  <Application>Microsoft Office PowerPoint</Application>
  <PresentationFormat>自定义</PresentationFormat>
  <Paragraphs>30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2025-09-17T13:46:54Z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